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1DEBC-B2C3-8564-17D1-B1A9DF344223}" v="4" dt="2022-06-01T15:44:29.774"/>
    <p1510:client id="{2F83EAE7-7389-4C36-8766-F0462A0F7595}" v="146" dt="2022-06-01T11:47:33.428"/>
    <p1510:client id="{47C5F315-5001-0B73-A9EF-F37F51D70D34}" v="1" dt="2022-06-02T10:26:57.379"/>
    <p1510:client id="{7EA69ECE-2186-E41D-D722-9CF01473665A}" v="2243" dt="2022-06-01T14:46:37.373"/>
    <p1510:client id="{84FD96C3-9861-7DD5-B071-0DFBCA54C192}" v="21" dt="2022-06-01T16:08:00.229"/>
    <p1510:client id="{89A8B1B8-AE9B-D954-32C5-1F136498839A}" v="2292" dt="2022-06-01T15:19:07.773"/>
    <p1510:client id="{8A28DB51-7F70-4BFC-888B-22949DD0EE2F}" v="20" dt="2022-06-01T12:07:09.383"/>
    <p1510:client id="{A8857789-29A7-468F-7513-78DA4E415425}" v="131" dt="2022-06-01T14:54:53.934"/>
    <p1510:client id="{AC022802-E7C8-1E0E-B04D-F695F90BD5DD}" v="8" dt="2022-06-02T10:29:5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6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0056271.wixsite.com/finish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7257" y="5706609"/>
            <a:ext cx="4992915" cy="1147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Consolas"/>
              </a:rPr>
              <a:t>Group 11</a:t>
            </a:r>
          </a:p>
          <a:p>
            <a:r>
              <a:rPr lang="de-DE">
                <a:solidFill>
                  <a:schemeClr val="bg1"/>
                </a:solidFill>
                <a:latin typeface="Consolas"/>
              </a:rPr>
              <a:t>Rachel, Roos, Lukas</a:t>
            </a:r>
          </a:p>
        </p:txBody>
      </p:sp>
      <p:pic>
        <p:nvPicPr>
          <p:cNvPr id="4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776623F-39D3-1EC6-6B9A-BB84D972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1438566"/>
            <a:ext cx="9160175" cy="3867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764FD-C908-34C8-C141-6156C34D4655}"/>
              </a:ext>
            </a:extLst>
          </p:cNvPr>
          <p:cNvSpPr txBox="1"/>
          <p:nvPr/>
        </p:nvSpPr>
        <p:spPr>
          <a:xfrm>
            <a:off x="452665" y="4197350"/>
            <a:ext cx="70539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Consolas"/>
              </a:rPr>
              <a:t>A platform for WDKA students aimed at connecting artists through their unfinished works.</a:t>
            </a:r>
            <a:endParaRPr lang="en-US" i="1">
              <a:solidFill>
                <a:schemeClr val="bg1"/>
              </a:solidFill>
              <a:latin typeface="Consola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271ED-2BF5-8214-EB71-447C19367955}"/>
              </a:ext>
            </a:extLst>
          </p:cNvPr>
          <p:cNvSpPr txBox="1"/>
          <p:nvPr/>
        </p:nvSpPr>
        <p:spPr>
          <a:xfrm>
            <a:off x="5275943" y="224971"/>
            <a:ext cx="3265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i="1">
                <a:solidFill>
                  <a:schemeClr val="bg1"/>
                </a:solidFill>
                <a:latin typeface="Consolas"/>
              </a:rPr>
              <a:t>Welcome!</a:t>
            </a:r>
            <a:endParaRPr lang="en-GB" sz="2800" i="1">
              <a:solidFill>
                <a:schemeClr val="bg1"/>
              </a:solidFill>
              <a:latin typeface="Consola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1C917-4B64-C89F-1F75-671B2F4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010"/>
            <a:ext cx="10515600" cy="1290662"/>
          </a:xfrm>
        </p:spPr>
        <p:txBody>
          <a:bodyPr/>
          <a:lstStyle/>
          <a:p>
            <a:pPr algn="ctr"/>
            <a:r>
              <a:rPr lang="nl-NL">
                <a:solidFill>
                  <a:srgbClr val="F29DD7"/>
                </a:solidFill>
                <a:latin typeface="Consolas"/>
                <a:cs typeface="Calibri Light"/>
              </a:rPr>
              <a:t>OUR CONCEPT</a:t>
            </a:r>
          </a:p>
        </p:txBody>
      </p:sp>
      <p:pic>
        <p:nvPicPr>
          <p:cNvPr id="4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FF4DD20-2C5A-4D47-2E6C-C2BFF148E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7902" y="5270553"/>
            <a:ext cx="3769339" cy="15885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A49F1-E08B-22C5-B1F9-BE835CEEDEB5}"/>
              </a:ext>
            </a:extLst>
          </p:cNvPr>
          <p:cNvSpPr txBox="1"/>
          <p:nvPr/>
        </p:nvSpPr>
        <p:spPr>
          <a:xfrm>
            <a:off x="667090" y="1666762"/>
            <a:ext cx="1130662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 </a:t>
            </a:r>
            <a:r>
              <a:rPr lang="en-GB" sz="2000" dirty="0">
                <a:solidFill>
                  <a:schemeClr val="bg1"/>
                </a:solidFill>
                <a:latin typeface="Consolas"/>
              </a:rPr>
              <a:t>As artists, we often start working on projects which we never get around to finishing. 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endParaRPr lang="en-GB" sz="2000">
              <a:solidFill>
                <a:schemeClr val="bg1"/>
              </a:solidFill>
              <a:latin typeface="Consolas"/>
            </a:endParaRPr>
          </a:p>
          <a:p>
            <a:r>
              <a:rPr lang="en-GB" sz="2000" dirty="0">
                <a:solidFill>
                  <a:schemeClr val="bg1"/>
                </a:solidFill>
                <a:latin typeface="Consolas"/>
                <a:cs typeface="Calibri"/>
              </a:rPr>
              <a:t>What is an unfinished, cast-aside project for one artist can be a source of inspiration for another artist.</a:t>
            </a:r>
          </a:p>
          <a:p>
            <a:endParaRPr lang="en-GB" sz="2000">
              <a:solidFill>
                <a:schemeClr val="bg1"/>
              </a:solidFill>
              <a:latin typeface="Consolas"/>
              <a:cs typeface="Calibri"/>
            </a:endParaRPr>
          </a:p>
          <a:p>
            <a:r>
              <a:rPr lang="en-GB" sz="2000" dirty="0">
                <a:solidFill>
                  <a:schemeClr val="bg1"/>
                </a:solidFill>
                <a:latin typeface="Consolas"/>
                <a:cs typeface="Calibri"/>
              </a:rPr>
              <a:t>For this reason, we wanted to create a platform where artists can view and work on each other's unfinished projects.</a:t>
            </a:r>
          </a:p>
          <a:p>
            <a:endParaRPr lang="en-GB" sz="2000">
              <a:solidFill>
                <a:schemeClr val="bg1"/>
              </a:solidFill>
              <a:latin typeface="Consolas"/>
              <a:cs typeface="Calibri"/>
            </a:endParaRPr>
          </a:p>
          <a:p>
            <a:r>
              <a:rPr lang="en-GB" sz="2000" dirty="0">
                <a:solidFill>
                  <a:schemeClr val="bg1"/>
                </a:solidFill>
                <a:latin typeface="Consolas"/>
                <a:cs typeface="Calibri"/>
              </a:rPr>
              <a:t>The result of this would be an archive of spontaneous collaborations.</a:t>
            </a:r>
          </a:p>
          <a:p>
            <a:endParaRPr lang="en-GB">
              <a:solidFill>
                <a:schemeClr val="bg1"/>
              </a:solidFill>
              <a:latin typeface="Consolas"/>
              <a:cs typeface="Calibri"/>
            </a:endParaRPr>
          </a:p>
          <a:p>
            <a:endParaRPr lang="en-GB">
              <a:solidFill>
                <a:schemeClr val="bg1"/>
              </a:solidFill>
              <a:latin typeface="Consola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0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1C917-4B64-C89F-1F75-671B2F4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010"/>
            <a:ext cx="10515600" cy="1290662"/>
          </a:xfrm>
        </p:spPr>
        <p:txBody>
          <a:bodyPr/>
          <a:lstStyle/>
          <a:p>
            <a:pPr algn="ctr"/>
            <a:r>
              <a:rPr lang="nl-NL">
                <a:solidFill>
                  <a:srgbClr val="F29DD7"/>
                </a:solidFill>
                <a:latin typeface="Consolas"/>
                <a:cs typeface="Calibri Light"/>
              </a:rPr>
              <a:t>RULES FOR NETWORK</a:t>
            </a:r>
          </a:p>
        </p:txBody>
      </p:sp>
      <p:pic>
        <p:nvPicPr>
          <p:cNvPr id="4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FF4DD20-2C5A-4D47-2E6C-C2BFF148E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7902" y="5270553"/>
            <a:ext cx="3769339" cy="15885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A49F1-E08B-22C5-B1F9-BE835CEEDEB5}"/>
              </a:ext>
            </a:extLst>
          </p:cNvPr>
          <p:cNvSpPr txBox="1"/>
          <p:nvPr/>
        </p:nvSpPr>
        <p:spPr>
          <a:xfrm>
            <a:off x="529772" y="1415143"/>
            <a:ext cx="1130662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Consolas"/>
                <a:cs typeface="Calibri"/>
              </a:rPr>
              <a:t>Since our idea involved artists working on </a:t>
            </a:r>
            <a:r>
              <a:rPr lang="en-GB" sz="2000" err="1">
                <a:solidFill>
                  <a:schemeClr val="bg1"/>
                </a:solidFill>
                <a:latin typeface="Consolas"/>
                <a:cs typeface="Calibri"/>
              </a:rPr>
              <a:t>eachother's</a:t>
            </a:r>
            <a:r>
              <a:rPr lang="en-GB" sz="2000">
                <a:solidFill>
                  <a:schemeClr val="bg1"/>
                </a:solidFill>
                <a:latin typeface="Consolas"/>
                <a:cs typeface="Calibri"/>
              </a:rPr>
              <a:t> work, we came up with a set of rules to account for potential mis-use of the platform:</a:t>
            </a:r>
          </a:p>
          <a:p>
            <a:endParaRPr lang="en-GB" sz="2000">
              <a:solidFill>
                <a:schemeClr val="bg1"/>
              </a:solidFill>
              <a:latin typeface="Consolas"/>
              <a:ea typeface="Calibri" panose="020F0502020204030204"/>
              <a:cs typeface="Calibri"/>
            </a:endParaRPr>
          </a:p>
          <a:p>
            <a:endParaRPr lang="en-GB" sz="2000">
              <a:solidFill>
                <a:schemeClr val="bg1"/>
              </a:solidFill>
              <a:latin typeface="Consolas"/>
              <a:ea typeface="Calibri" panose="020F0502020204030204"/>
              <a:cs typeface="Calibri"/>
            </a:endParaRPr>
          </a:p>
          <a:p>
            <a:r>
              <a:rPr lang="en-GB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1) Use of the platform would be limited to WDKA students.</a:t>
            </a:r>
            <a:endParaRPr lang="en-GB" sz="2000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n-GB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2) Users would have to contribute one unfinished work to be able to join the network.(this way we eliminate artists joining only to take works from other artists). </a:t>
            </a:r>
            <a:endParaRPr lang="en-GB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n-GB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3) For every unfinished work that an artist wants to work on, they would have to contribute one unfinished work their own to the network.</a:t>
            </a:r>
            <a:endParaRPr lang="en-GB">
              <a:solidFill>
                <a:schemeClr val="bg1"/>
              </a:solidFill>
              <a:latin typeface="Consolas"/>
              <a:ea typeface="+mn-lt"/>
              <a:cs typeface="+mn-lt"/>
            </a:endParaRPr>
          </a:p>
          <a:p>
            <a:r>
              <a:rPr lang="en-GB" sz="2000">
                <a:solidFill>
                  <a:schemeClr val="bg1"/>
                </a:solidFill>
                <a:latin typeface="Consolas"/>
                <a:ea typeface="+mn-lt"/>
                <a:cs typeface="+mn-lt"/>
              </a:rPr>
              <a:t>4) Artists who exchange work would sign some form of contract between themselves to ensure that both parties are in full agreement during the process.</a:t>
            </a:r>
            <a:endParaRPr lang="en-GB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endParaRPr lang="en-GB" sz="2000">
              <a:solidFill>
                <a:schemeClr val="bg1"/>
              </a:solidFill>
              <a:latin typeface="Consolas"/>
              <a:ea typeface="Calibri" panose="020F0502020204030204"/>
              <a:cs typeface="Calibri"/>
            </a:endParaRPr>
          </a:p>
          <a:p>
            <a:endParaRPr lang="en-GB" sz="2000">
              <a:solidFill>
                <a:schemeClr val="bg1"/>
              </a:solidFill>
              <a:latin typeface="Consolas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6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61062-6486-9C4F-FA8E-90BF55FC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64" y="43872"/>
            <a:ext cx="10515600" cy="1325563"/>
          </a:xfrm>
        </p:spPr>
        <p:txBody>
          <a:bodyPr/>
          <a:lstStyle/>
          <a:p>
            <a:pPr algn="ctr"/>
            <a:r>
              <a:rPr lang="nl-NL">
                <a:solidFill>
                  <a:srgbClr val="F29DD7"/>
                </a:solidFill>
                <a:latin typeface="Consolas"/>
                <a:cs typeface="Calibri Light"/>
              </a:rPr>
              <a:t>WHAT MAKES IT LOCAL?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82308-B144-FE2F-7254-3EF398E0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43" y="1235858"/>
            <a:ext cx="10515600" cy="4346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For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our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network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to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be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local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and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autonomous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,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ideally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we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would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have had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entire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plaform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function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through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a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captive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portal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which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we set up.</a:t>
            </a: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This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would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be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set up in a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specific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location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within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academy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and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 users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can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access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our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platform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by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"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accessing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</a:t>
            </a:r>
            <a:r>
              <a:rPr lang="nl-NL" sz="2000" err="1">
                <a:solidFill>
                  <a:schemeClr val="bg1"/>
                </a:solidFill>
                <a:latin typeface="Consolas"/>
                <a:cs typeface="Calibri"/>
              </a:rPr>
              <a:t>the</a:t>
            </a:r>
            <a:r>
              <a:rPr lang="nl-NL" sz="2000">
                <a:solidFill>
                  <a:schemeClr val="bg1"/>
                </a:solidFill>
                <a:latin typeface="Consolas"/>
                <a:cs typeface="Calibri"/>
              </a:rPr>
              <a:t> wifi"</a:t>
            </a: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latin typeface="Consolas"/>
              <a:cs typeface="Calibri"/>
            </a:endParaRPr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270B52EA-FCFD-1499-0A8A-3D482321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902" y="5270553"/>
            <a:ext cx="3769339" cy="1588583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3F20DF-D96C-07A0-F306-F4DD5697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17" t="13895" r="15616" b="74487"/>
          <a:stretch/>
        </p:blipFill>
        <p:spPr>
          <a:xfrm>
            <a:off x="1574800" y="2477406"/>
            <a:ext cx="3571298" cy="1262676"/>
          </a:xfrm>
          <a:prstGeom prst="rect">
            <a:avLst/>
          </a:prstGeom>
        </p:spPr>
      </p:pic>
      <p:pic>
        <p:nvPicPr>
          <p:cNvPr id="6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1BD1451-93ED-4F1D-AAD8-E4075558A4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0" t="13559" r="19196" b="31144"/>
          <a:stretch/>
        </p:blipFill>
        <p:spPr>
          <a:xfrm>
            <a:off x="6096000" y="2129065"/>
            <a:ext cx="4441373" cy="20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1C917-4B64-C89F-1F75-671B2F4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010"/>
            <a:ext cx="10515600" cy="1290662"/>
          </a:xfrm>
        </p:spPr>
        <p:txBody>
          <a:bodyPr/>
          <a:lstStyle/>
          <a:p>
            <a:pPr algn="ctr"/>
            <a:r>
              <a:rPr lang="nl-NL">
                <a:solidFill>
                  <a:srgbClr val="F29DD7"/>
                </a:solidFill>
                <a:latin typeface="Consolas"/>
                <a:cs typeface="Calibri Light"/>
              </a:rPr>
              <a:t>GETTING PEOPLE TO JOIN</a:t>
            </a:r>
            <a:endParaRPr lang="en-US"/>
          </a:p>
        </p:txBody>
      </p:sp>
      <p:pic>
        <p:nvPicPr>
          <p:cNvPr id="4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FF4DD20-2C5A-4D47-2E6C-C2BFF148E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7902" y="5270553"/>
            <a:ext cx="3769339" cy="15885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A49F1-E08B-22C5-B1F9-BE835CEEDEB5}"/>
              </a:ext>
            </a:extLst>
          </p:cNvPr>
          <p:cNvSpPr txBox="1"/>
          <p:nvPr/>
        </p:nvSpPr>
        <p:spPr>
          <a:xfrm>
            <a:off x="529772" y="1415143"/>
            <a:ext cx="113066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>
              <a:solidFill>
                <a:schemeClr val="bg1"/>
              </a:solidFill>
              <a:latin typeface="Consolas"/>
              <a:cs typeface="Calibri"/>
            </a:endParaRPr>
          </a:p>
        </p:txBody>
      </p:sp>
      <p:pic>
        <p:nvPicPr>
          <p:cNvPr id="3" name="Picture 5" descr="Text&#10;&#10;Description automatically generated">
            <a:extLst>
              <a:ext uri="{FF2B5EF4-FFF2-40B4-BE49-F238E27FC236}">
                <a16:creationId xmlns:a16="http://schemas.microsoft.com/office/drawing/2014/main" id="{EF7FA694-F60C-9011-CB7D-234775DA4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225" y="1453949"/>
            <a:ext cx="2725750" cy="382213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C51B40-D420-F4E8-3EDE-702C2A88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455" y="1448132"/>
            <a:ext cx="2673398" cy="3822134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E1FA107-27F3-CA08-CD97-FA70D1451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81" y="1448131"/>
            <a:ext cx="2725750" cy="38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6E7A-3D90-122A-7A0A-FEF7DA2B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354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29DD7"/>
                </a:solidFill>
                <a:latin typeface="Consolas"/>
                <a:cs typeface="Calibri Light"/>
              </a:rPr>
              <a:t>A LOOK INTO WORKING PROTOTYPE</a:t>
            </a:r>
            <a:br>
              <a:rPr lang="nl-NL" dirty="0">
                <a:latin typeface="Consolas"/>
                <a:cs typeface="Calibri Light"/>
              </a:rPr>
            </a:br>
            <a:endParaRPr lang="nl-NL" dirty="0">
              <a:solidFill>
                <a:srgbClr val="F29DD7"/>
              </a:solidFill>
              <a:latin typeface="Consolas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402AE-9C9E-2130-D14E-AD14EEF8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605" y="2981344"/>
            <a:ext cx="4705351" cy="507661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sz="2400">
                <a:solidFill>
                  <a:schemeClr val="bg1"/>
                </a:solidFill>
                <a:highlight>
                  <a:srgbClr val="C0C0C0"/>
                </a:highlight>
                <a:latin typeface="Consola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 site</a:t>
            </a:r>
            <a:endParaRPr lang="nl-NL" sz="2400">
              <a:solidFill>
                <a:schemeClr val="bg1"/>
              </a:solidFill>
              <a:highlight>
                <a:srgbClr val="C0C0C0"/>
              </a:highlight>
              <a:latin typeface="Consolas"/>
              <a:cs typeface="Calibri"/>
            </a:endParaRPr>
          </a:p>
        </p:txBody>
      </p:sp>
      <p:pic>
        <p:nvPicPr>
          <p:cNvPr id="8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6B11093F-CAE7-13DE-D349-8FB0D7F2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902" y="5270553"/>
            <a:ext cx="3769339" cy="15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6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 Theme</vt:lpstr>
      <vt:lpstr>PowerPoint-presentatie</vt:lpstr>
      <vt:lpstr>OUR CONCEPT</vt:lpstr>
      <vt:lpstr>RULES FOR NETWORK</vt:lpstr>
      <vt:lpstr>WHAT MAKES IT LOCAL?</vt:lpstr>
      <vt:lpstr>GETTING PEOPLE TO JOIN</vt:lpstr>
      <vt:lpstr>A LOOK INTO WORKING PROTOTYPE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revision>22</cp:revision>
  <dcterms:created xsi:type="dcterms:W3CDTF">2022-06-01T10:55:59Z</dcterms:created>
  <dcterms:modified xsi:type="dcterms:W3CDTF">2022-06-02T16:48:41Z</dcterms:modified>
</cp:coreProperties>
</file>